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56C3-2041-4CC5-A37C-B2B3704FE7F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DD3B-A66E-44B0-AC38-A2971FD0D9D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56C3-2041-4CC5-A37C-B2B3704FE7F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DD3B-A66E-44B0-AC38-A2971FD0D9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56C3-2041-4CC5-A37C-B2B3704FE7F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DD3B-A66E-44B0-AC38-A2971FD0D9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56C3-2041-4CC5-A37C-B2B3704FE7F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DD3B-A66E-44B0-AC38-A2971FD0D9D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56C3-2041-4CC5-A37C-B2B3704FE7F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DD3B-A66E-44B0-AC38-A2971FD0D9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56C3-2041-4CC5-A37C-B2B3704FE7F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DD3B-A66E-44B0-AC38-A2971FD0D9D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56C3-2041-4CC5-A37C-B2B3704FE7F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DD3B-A66E-44B0-AC38-A2971FD0D9D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56C3-2041-4CC5-A37C-B2B3704FE7F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DD3B-A66E-44B0-AC38-A2971FD0D9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56C3-2041-4CC5-A37C-B2B3704FE7F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DD3B-A66E-44B0-AC38-A2971FD0D9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56C3-2041-4CC5-A37C-B2B3704FE7F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DD3B-A66E-44B0-AC38-A2971FD0D9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56C3-2041-4CC5-A37C-B2B3704FE7F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DD3B-A66E-44B0-AC38-A2971FD0D9D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23456C3-2041-4CC5-A37C-B2B3704FE7F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FADD3B-A66E-44B0-AC38-A2971FD0D9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175351" cy="1793167"/>
          </a:xfrm>
        </p:spPr>
        <p:txBody>
          <a:bodyPr/>
          <a:lstStyle/>
          <a:p>
            <a:pPr algn="ctr"/>
            <a:r>
              <a:rPr lang="ru-RU" sz="4000" i="1" dirty="0" smtClean="0"/>
              <a:t>«Технологии эффективного взаимодействия детского сада и семьи»</a:t>
            </a:r>
            <a:br>
              <a:rPr lang="ru-RU" sz="4000" i="1" dirty="0" smtClean="0"/>
            </a:br>
            <a:r>
              <a:rPr lang="ru-RU" sz="4000" i="1" dirty="0"/>
              <a:t/>
            </a:r>
            <a:br>
              <a:rPr lang="ru-RU" sz="4000" i="1" dirty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/>
              <a:t/>
            </a:r>
            <a:br>
              <a:rPr lang="ru-RU" sz="4000" i="1" dirty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2800" i="1" dirty="0" smtClean="0"/>
              <a:t>Подготовила:</a:t>
            </a:r>
            <a:br>
              <a:rPr lang="ru-RU" sz="2800" i="1" dirty="0" smtClean="0"/>
            </a:br>
            <a:r>
              <a:rPr lang="ru-RU" sz="2800" i="1" dirty="0" smtClean="0"/>
              <a:t>Ю.В.Правосудова</a:t>
            </a:r>
            <a:endParaRPr lang="ru-RU" sz="2800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4984"/>
            <a:ext cx="2669294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05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 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принятием  Закона Российской Федерации «Об образовании» возникли предпосылки для равноправного,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творческого, заинтересованного 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взаимодействия семьи и образовательных учреждений (статья 18 Закона РФ «Об образовании»).</a:t>
            </a:r>
            <a:endParaRPr lang="ru-RU" sz="1800" b="1" i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08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Принципы взаимодействия педагога с родителями: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Целенаправленность, систематичность, плановость.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Доброжелательный стиль общения, сотрудничество, а не наставничество.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Индивидуальный,  дифференцированный подход к работе с учетом специфики каждой семьи.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Динамичность.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88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332656"/>
            <a:ext cx="6400800" cy="3474720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Методы изучения семьи: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Анкетирование родителей.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Индивидуальные беседы с родителями, изучение запросов семьи.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Наблюдение за ребенком.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Индивидуальные беседы с детьми.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Обследование семьи с помощью проективных методик.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Посещение семей воспитанников.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Изучение тестов-рисунков детей типа «Мой дом», «Моя семья».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Наблюдение за ребенком в сюжетно-ролевой игре «Семья».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Наблюдения воспитателем за взаимоотношениями родителей и детей   во  время приема детей в детский сад и ухода детей домой».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3694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88640"/>
            <a:ext cx="6356176" cy="4017600"/>
          </a:xfrm>
        </p:spPr>
        <p:txBody>
          <a:bodyPr>
            <a:noAutofit/>
          </a:bodyPr>
          <a:lstStyle/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Формы работы с семьей: общие, групповые, индивидуальные.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Традиционные формы и методы  работы с родителями: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 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Наглядная пропаганда: оформление информационных стендов, буклетов, папок-передвижек, выставок детских работ.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Посещение  семей воспитанников.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 Родительские собрания.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Беседы,  консультации,  конференции, встречи «за круглым столом».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- Анкетирование по разным вопросам.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Дни открытых дверей: просмотр  режимных моментов,  НООД, утренников.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 Участие родителей в массовых мероприятиях детского сада, выставках, конкурсах.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Организация работы родительского комитета группы, сада.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Дни открытых дверей дают родителям возможность наблюдать за своими детьми в ситуации, отличной от семейной. Они могут сравнить  поведение  ребенка в семье и в детском саду, перенять у педагога приемы обучения и воспитательных воздействий.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00083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525344" cy="4065632"/>
          </a:xfrm>
        </p:spPr>
        <p:txBody>
          <a:bodyPr>
            <a:normAutofit fontScale="25000" lnSpcReduction="20000"/>
          </a:bodyPr>
          <a:lstStyle/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Нетрадиционные (новые)  формы работы педагогов ДОУ с родителями:</a:t>
            </a:r>
            <a:endParaRPr lang="ru-RU" sz="80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Создание семейных проектов:  «Наша дружная семья», «Семейные гербы и родословные», «Маленькие открытия в моей большой семье», «Семейная мастерская».</a:t>
            </a:r>
            <a:endParaRPr lang="ru-RU" sz="80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Проект выходного дня: «Разведчики природы», «Поход выходного дня».</a:t>
            </a:r>
            <a:endParaRPr lang="ru-RU" sz="80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Тематические мини-проекты.</a:t>
            </a:r>
            <a:endParaRPr lang="ru-RU" sz="80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Участие родителей в творческих конкурсах.</a:t>
            </a:r>
            <a:endParaRPr lang="ru-RU" sz="80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Клубы по интересам.</a:t>
            </a:r>
            <a:endParaRPr lang="ru-RU" sz="80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Организация библиотеки для родителей.</a:t>
            </a:r>
            <a:endParaRPr lang="ru-RU" sz="80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Выпуск газеты «Веселая семейка».</a:t>
            </a:r>
            <a:endParaRPr lang="ru-RU" sz="8000" dirty="0">
              <a:latin typeface="Calibri"/>
              <a:ea typeface="Calibri"/>
              <a:cs typeface="Times New Roman"/>
            </a:endParaRPr>
          </a:p>
          <a:p>
            <a:pPr indent="450850" algn="just">
              <a:lnSpc>
                <a:spcPct val="115000"/>
              </a:lnSpc>
              <a:spcAft>
                <a:spcPts val="0"/>
              </a:spcAft>
            </a:pP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Моделирование и  решение педагогических ситуаций.</a:t>
            </a:r>
            <a:endParaRPr lang="ru-RU" sz="80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</a:t>
            </a:r>
            <a:r>
              <a:rPr lang="ru-RU" sz="8000" b="1" dirty="0">
                <a:solidFill>
                  <a:srgbClr val="26354A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8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603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4000" b="1" i="1" dirty="0" smtClean="0"/>
              <a:t>Спасибо за внимание!!!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76778270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</TotalTime>
  <Words>62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«Технологии эффективного взаимодействия детского сада и семьи»     Подготовила: Ю.В.Правосудова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«Технологии эффективного взаимодействия детского сада и семьи»     Подготовила: Ю.В.Правосудова</dc:title>
  <dc:creator>Super</dc:creator>
  <cp:lastModifiedBy>Super</cp:lastModifiedBy>
  <cp:revision>2</cp:revision>
  <dcterms:created xsi:type="dcterms:W3CDTF">2020-10-19T14:48:16Z</dcterms:created>
  <dcterms:modified xsi:type="dcterms:W3CDTF">2020-10-19T15:03:49Z</dcterms:modified>
</cp:coreProperties>
</file>